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4A78C-C6D1-4774-9E8F-8E61965FC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243CCE-5A06-42BA-8456-250A95DA2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FD9B4-7D11-404B-A49C-B772C9C1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36DF-2E1E-4ECD-AB52-12B2A0A06561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39FE1-9C30-4EFB-8087-19E6E852A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1C8CD-FC02-4686-BD0A-DB9685EFC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504D-B984-4026-8DD9-AFCD718E27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88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80E48-4C16-448C-AFA9-DF0B356E1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95090E-EAD2-4600-840F-424CD51F6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88CA5-3549-446E-A233-7378E6102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36DF-2E1E-4ECD-AB52-12B2A0A06561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1F609-25B6-4B2D-B153-AD4720219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FF17C-0CCB-42B4-AB94-D79FA8F63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504D-B984-4026-8DD9-AFCD718E27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974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1D9215-A413-4310-8274-1EA7F98F12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963E4-C333-4505-AED8-35A39C115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3A3D3-E2B6-44EB-B1FB-D31A5020F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36DF-2E1E-4ECD-AB52-12B2A0A06561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76098-4DEA-43F8-A6B2-C8002D781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07B02-D6FA-40AC-8744-856DEAF54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504D-B984-4026-8DD9-AFCD718E27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963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9B3E5-B91B-4B7B-9F18-0EE03B0E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6A1F8-BD90-4CC0-9019-0D00012C2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FF16C-06D3-407B-A5B2-0150F9951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36DF-2E1E-4ECD-AB52-12B2A0A06561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7D583-7727-495D-B806-E024D1BB5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48CE8-C635-479B-8A05-91DA0C6AE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504D-B984-4026-8DD9-AFCD718E27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532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AE2B-83A0-49C9-9AC7-66A56CDB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2A033-24F3-4865-BEA9-ED88287F3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21977-0E78-4968-90FB-7FC129B2F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36DF-2E1E-4ECD-AB52-12B2A0A06561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4C960-FA4D-4C65-987B-C3F8DE817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D0B33-4AE8-4F48-BE25-FA665F8AE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504D-B984-4026-8DD9-AFCD718E27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588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00417-4FB4-4025-AF2F-D1556E7D1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305AA-D7EC-4D4C-B82B-BF9FEC36C7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0AB748-02AC-4459-92EC-B463E234C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2C1370-C298-48AD-9BE1-8D868C638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36DF-2E1E-4ECD-AB52-12B2A0A06561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5D0A2-0A1F-47B6-98F3-9BC40CF17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80D75-F8C8-42CC-8780-4E2AAA35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504D-B984-4026-8DD9-AFCD718E27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852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CD24B-5AE4-42AA-A434-EF12880A2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85804-A642-46F8-9727-02205CC6A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62E62-9273-4050-8AB5-798A7AAD5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9C554-C094-443E-8C40-D60D44951F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393281-2BA4-48EF-874E-9D591DD42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867BDA-7E8E-441D-9EB8-25899A630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36DF-2E1E-4ECD-AB52-12B2A0A06561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D914F9-7F5F-463A-A69A-3E1325810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1ED422-2089-4521-98FB-11504F209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504D-B984-4026-8DD9-AFCD718E27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010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67A53-9B08-4512-BBF8-A8C62EA94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C8BEA8-F00A-4108-89F4-EEEF2BA69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36DF-2E1E-4ECD-AB52-12B2A0A06561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510307-0B0A-4DF3-99DE-B4121EAEC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14A79-A907-4047-ABCA-4D3C23297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504D-B984-4026-8DD9-AFCD718E27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099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78AF66-D4CF-42AB-80FD-60EB6DF24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36DF-2E1E-4ECD-AB52-12B2A0A06561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A75472-9EB5-46BF-8881-A334C8FF1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B20BD-CF65-4B6D-AC23-50A0F6F8B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504D-B984-4026-8DD9-AFCD718E27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930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6609-8D43-453C-A409-A3983B471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34F3A-66A9-4B73-9ACE-2017C38F0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1136F-E1D2-4700-91F2-443207E58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32BB5-EF16-4243-A210-503AE8E0C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36DF-2E1E-4ECD-AB52-12B2A0A06561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68250-54FA-4E56-BFD9-D8F67AA67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AD66D-AF30-4D5F-A241-AE74B30DE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504D-B984-4026-8DD9-AFCD718E27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06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A320-F470-444F-A39E-7F25C5F10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290402-3B88-4AFC-878C-F4321D1C1F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C1556-A666-4DC3-849E-03452E0F1B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A32DF-4B1E-4E46-BD3B-C0186B449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36DF-2E1E-4ECD-AB52-12B2A0A06561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68F6B-3F94-4B7B-B4DF-4E6BD477F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54EC6A-BFBF-4589-9957-BE0F8DC86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C504D-B984-4026-8DD9-AFCD718E27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573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D56072"/>
            </a:gs>
            <a:gs pos="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2C8043-79BA-42A7-A150-05287685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ED4B-9298-44CC-89DE-8DB1C9B0E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040A8-F63C-4305-99B9-3B46145A4C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A36DF-2E1E-4ECD-AB52-12B2A0A06561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4E690-8141-44E3-BE84-6D1D8BE63B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2467B-BC2C-4054-9ADD-05534F072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C504D-B984-4026-8DD9-AFCD718E27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97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1045F-8FC2-475F-B6E2-D60D8A5DE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872" y="676663"/>
            <a:ext cx="3365497" cy="2621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4E2641-D04B-4779-8FE4-B3807E131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0879" y="1051549"/>
            <a:ext cx="4670241" cy="3488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6C3009-9232-41CF-8723-676763AD8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59668" y="3172499"/>
            <a:ext cx="3793937" cy="2833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6D31B9-6E66-45E7-951B-C654D6DA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6106" y="3885008"/>
            <a:ext cx="3190953" cy="23833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65E707-AC3C-4D3E-BCE3-7BE3FEF9A3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9475" y="641840"/>
            <a:ext cx="3190954" cy="2383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9CF119-1CC1-4FF1-8BA2-E723E36C28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1227" y="4016765"/>
            <a:ext cx="2816040" cy="249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49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Jayne Williams</dc:creator>
  <cp:lastModifiedBy>Jayne Williams</cp:lastModifiedBy>
  <cp:revision>2</cp:revision>
  <dcterms:created xsi:type="dcterms:W3CDTF">2023-12-11T15:40:57Z</dcterms:created>
  <dcterms:modified xsi:type="dcterms:W3CDTF">2023-12-11T15:42:06Z</dcterms:modified>
</cp:coreProperties>
</file>