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60" r:id="rId8"/>
  </p:sldIdLst>
  <p:sldSz cx="12192000" cy="6858000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zanne Elsdon" userId="15b90dce-1308-43a0-b348-dd74b638a88c" providerId="ADAL" clId="{1F21F92D-0677-4B1D-990D-73E38A437A9B}"/>
    <pc:docChg chg="custSel modSld">
      <pc:chgData name="Suzanne Elsdon" userId="15b90dce-1308-43a0-b348-dd74b638a88c" providerId="ADAL" clId="{1F21F92D-0677-4B1D-990D-73E38A437A9B}" dt="2024-02-23T17:02:19.330" v="429" actId="1076"/>
      <pc:docMkLst>
        <pc:docMk/>
      </pc:docMkLst>
      <pc:sldChg chg="addSp delSp modSp">
        <pc:chgData name="Suzanne Elsdon" userId="15b90dce-1308-43a0-b348-dd74b638a88c" providerId="ADAL" clId="{1F21F92D-0677-4B1D-990D-73E38A437A9B}" dt="2024-02-23T16:57:03.389" v="186"/>
        <pc:sldMkLst>
          <pc:docMk/>
          <pc:sldMk cId="3271880081" sldId="256"/>
        </pc:sldMkLst>
        <pc:spChg chg="mod">
          <ac:chgData name="Suzanne Elsdon" userId="15b90dce-1308-43a0-b348-dd74b638a88c" providerId="ADAL" clId="{1F21F92D-0677-4B1D-990D-73E38A437A9B}" dt="2024-02-23T16:55:20.416" v="1" actId="2711"/>
          <ac:spMkLst>
            <pc:docMk/>
            <pc:sldMk cId="3271880081" sldId="256"/>
            <ac:spMk id="2" creationId="{E1EAA54A-9895-4E0D-92E1-FB9A03947433}"/>
          </ac:spMkLst>
        </pc:spChg>
        <pc:spChg chg="mod">
          <ac:chgData name="Suzanne Elsdon" userId="15b90dce-1308-43a0-b348-dd74b638a88c" providerId="ADAL" clId="{1F21F92D-0677-4B1D-990D-73E38A437A9B}" dt="2024-02-23T16:55:45.090" v="38" actId="20577"/>
          <ac:spMkLst>
            <pc:docMk/>
            <pc:sldMk cId="3271880081" sldId="256"/>
            <ac:spMk id="3" creationId="{9452A52F-7284-4DFD-97B2-99CE0196AAAC}"/>
          </ac:spMkLst>
        </pc:spChg>
        <pc:spChg chg="add del mod">
          <ac:chgData name="Suzanne Elsdon" userId="15b90dce-1308-43a0-b348-dd74b638a88c" providerId="ADAL" clId="{1F21F92D-0677-4B1D-990D-73E38A437A9B}" dt="2024-02-23T16:57:03.389" v="186"/>
          <ac:spMkLst>
            <pc:docMk/>
            <pc:sldMk cId="3271880081" sldId="256"/>
            <ac:spMk id="4" creationId="{B8B9A0B7-BCF1-4B89-8A8A-565064B19941}"/>
          </ac:spMkLst>
        </pc:spChg>
      </pc:sldChg>
      <pc:sldChg chg="addSp delSp modSp">
        <pc:chgData name="Suzanne Elsdon" userId="15b90dce-1308-43a0-b348-dd74b638a88c" providerId="ADAL" clId="{1F21F92D-0677-4B1D-990D-73E38A437A9B}" dt="2024-02-23T17:00:40.418" v="413" actId="1076"/>
        <pc:sldMkLst>
          <pc:docMk/>
          <pc:sldMk cId="3858354279" sldId="257"/>
        </pc:sldMkLst>
        <pc:spChg chg="add">
          <ac:chgData name="Suzanne Elsdon" userId="15b90dce-1308-43a0-b348-dd74b638a88c" providerId="ADAL" clId="{1F21F92D-0677-4B1D-990D-73E38A437A9B}" dt="2024-02-23T16:57:05.210" v="187"/>
          <ac:spMkLst>
            <pc:docMk/>
            <pc:sldMk cId="3858354279" sldId="257"/>
            <ac:spMk id="5" creationId="{84932408-FCC7-476C-A329-ABFB106ED827}"/>
          </ac:spMkLst>
        </pc:spChg>
        <pc:picChg chg="del">
          <ac:chgData name="Suzanne Elsdon" userId="15b90dce-1308-43a0-b348-dd74b638a88c" providerId="ADAL" clId="{1F21F92D-0677-4B1D-990D-73E38A437A9B}" dt="2024-02-23T16:55:49.263" v="39" actId="478"/>
          <ac:picMkLst>
            <pc:docMk/>
            <pc:sldMk cId="3858354279" sldId="257"/>
            <ac:picMk id="3" creationId="{3958D54A-A18B-4B7D-941E-A86A2604841C}"/>
          </ac:picMkLst>
        </pc:picChg>
        <pc:picChg chg="add mod">
          <ac:chgData name="Suzanne Elsdon" userId="15b90dce-1308-43a0-b348-dd74b638a88c" providerId="ADAL" clId="{1F21F92D-0677-4B1D-990D-73E38A437A9B}" dt="2024-02-23T16:59:10.897" v="394" actId="1076"/>
          <ac:picMkLst>
            <pc:docMk/>
            <pc:sldMk cId="3858354279" sldId="257"/>
            <ac:picMk id="4" creationId="{C395161F-6A1B-4472-B1E2-A2683BC3D904}"/>
          </ac:picMkLst>
        </pc:picChg>
        <pc:picChg chg="del">
          <ac:chgData name="Suzanne Elsdon" userId="15b90dce-1308-43a0-b348-dd74b638a88c" providerId="ADAL" clId="{1F21F92D-0677-4B1D-990D-73E38A437A9B}" dt="2024-02-23T16:55:49.568" v="40" actId="478"/>
          <ac:picMkLst>
            <pc:docMk/>
            <pc:sldMk cId="3858354279" sldId="257"/>
            <ac:picMk id="7" creationId="{6B02ED24-677A-45FA-BD6A-23B86E5C571B}"/>
          </ac:picMkLst>
        </pc:picChg>
        <pc:picChg chg="add mod">
          <ac:chgData name="Suzanne Elsdon" userId="15b90dce-1308-43a0-b348-dd74b638a88c" providerId="ADAL" clId="{1F21F92D-0677-4B1D-990D-73E38A437A9B}" dt="2024-02-23T17:00:00.474" v="405" actId="1076"/>
          <ac:picMkLst>
            <pc:docMk/>
            <pc:sldMk cId="3858354279" sldId="257"/>
            <ac:picMk id="8" creationId="{4A3D5EF0-8912-4289-9A82-C07DFFF64317}"/>
          </ac:picMkLst>
        </pc:picChg>
        <pc:picChg chg="del">
          <ac:chgData name="Suzanne Elsdon" userId="15b90dce-1308-43a0-b348-dd74b638a88c" providerId="ADAL" clId="{1F21F92D-0677-4B1D-990D-73E38A437A9B}" dt="2024-02-23T16:55:49.945" v="41" actId="478"/>
          <ac:picMkLst>
            <pc:docMk/>
            <pc:sldMk cId="3858354279" sldId="257"/>
            <ac:picMk id="9" creationId="{7741605C-0CB8-4510-BCDE-21DC8A004D99}"/>
          </ac:picMkLst>
        </pc:picChg>
        <pc:picChg chg="add mod">
          <ac:chgData name="Suzanne Elsdon" userId="15b90dce-1308-43a0-b348-dd74b638a88c" providerId="ADAL" clId="{1F21F92D-0677-4B1D-990D-73E38A437A9B}" dt="2024-02-23T16:59:57.209" v="403" actId="1076"/>
          <ac:picMkLst>
            <pc:docMk/>
            <pc:sldMk cId="3858354279" sldId="257"/>
            <ac:picMk id="11" creationId="{D6E63F50-443A-45F2-9B1E-681D883F994E}"/>
          </ac:picMkLst>
        </pc:picChg>
        <pc:picChg chg="add mod">
          <ac:chgData name="Suzanne Elsdon" userId="15b90dce-1308-43a0-b348-dd74b638a88c" providerId="ADAL" clId="{1F21F92D-0677-4B1D-990D-73E38A437A9B}" dt="2024-02-23T17:00:16.130" v="408" actId="1076"/>
          <ac:picMkLst>
            <pc:docMk/>
            <pc:sldMk cId="3858354279" sldId="257"/>
            <ac:picMk id="13" creationId="{C087F490-7D0C-4EF3-BB5D-ED121CDED57A}"/>
          </ac:picMkLst>
        </pc:picChg>
        <pc:picChg chg="add del mod">
          <ac:chgData name="Suzanne Elsdon" userId="15b90dce-1308-43a0-b348-dd74b638a88c" providerId="ADAL" clId="{1F21F92D-0677-4B1D-990D-73E38A437A9B}" dt="2024-02-23T17:00:28.668" v="410" actId="478"/>
          <ac:picMkLst>
            <pc:docMk/>
            <pc:sldMk cId="3858354279" sldId="257"/>
            <ac:picMk id="15" creationId="{7D6BD0F4-B90B-406B-A6DC-68E0A986986E}"/>
          </ac:picMkLst>
        </pc:picChg>
        <pc:picChg chg="add mod">
          <ac:chgData name="Suzanne Elsdon" userId="15b90dce-1308-43a0-b348-dd74b638a88c" providerId="ADAL" clId="{1F21F92D-0677-4B1D-990D-73E38A437A9B}" dt="2024-02-23T17:00:40.418" v="413" actId="1076"/>
          <ac:picMkLst>
            <pc:docMk/>
            <pc:sldMk cId="3858354279" sldId="257"/>
            <ac:picMk id="17" creationId="{E1BC4ADE-DC77-406C-B030-AF4BCB64E045}"/>
          </ac:picMkLst>
        </pc:picChg>
      </pc:sldChg>
      <pc:sldChg chg="addSp delSp modSp delAnim modAnim">
        <pc:chgData name="Suzanne Elsdon" userId="15b90dce-1308-43a0-b348-dd74b638a88c" providerId="ADAL" clId="{1F21F92D-0677-4B1D-990D-73E38A437A9B}" dt="2024-02-23T17:01:58.343" v="425" actId="478"/>
        <pc:sldMkLst>
          <pc:docMk/>
          <pc:sldMk cId="2217991754" sldId="258"/>
        </pc:sldMkLst>
        <pc:picChg chg="del">
          <ac:chgData name="Suzanne Elsdon" userId="15b90dce-1308-43a0-b348-dd74b638a88c" providerId="ADAL" clId="{1F21F92D-0677-4B1D-990D-73E38A437A9B}" dt="2024-02-23T16:55:51.660" v="42" actId="478"/>
          <ac:picMkLst>
            <pc:docMk/>
            <pc:sldMk cId="2217991754" sldId="258"/>
            <ac:picMk id="2" creationId="{E2A108C8-7248-4335-99C1-0DC2D48901D8}"/>
          </ac:picMkLst>
        </pc:picChg>
        <pc:picChg chg="add mod">
          <ac:chgData name="Suzanne Elsdon" userId="15b90dce-1308-43a0-b348-dd74b638a88c" providerId="ADAL" clId="{1F21F92D-0677-4B1D-990D-73E38A437A9B}" dt="2024-02-23T17:01:00.129" v="416" actId="1076"/>
          <ac:picMkLst>
            <pc:docMk/>
            <pc:sldMk cId="2217991754" sldId="258"/>
            <ac:picMk id="4" creationId="{BE61D20D-05FE-4525-87EB-55DD78455421}"/>
          </ac:picMkLst>
        </pc:picChg>
        <pc:picChg chg="add mod">
          <ac:chgData name="Suzanne Elsdon" userId="15b90dce-1308-43a0-b348-dd74b638a88c" providerId="ADAL" clId="{1F21F92D-0677-4B1D-990D-73E38A437A9B}" dt="2024-02-23T17:01:15.705" v="419" actId="1076"/>
          <ac:picMkLst>
            <pc:docMk/>
            <pc:sldMk cId="2217991754" sldId="258"/>
            <ac:picMk id="6" creationId="{08E6E64E-C799-4563-992B-8CD5447FC5E0}"/>
          </ac:picMkLst>
        </pc:picChg>
        <pc:picChg chg="add mod">
          <ac:chgData name="Suzanne Elsdon" userId="15b90dce-1308-43a0-b348-dd74b638a88c" providerId="ADAL" clId="{1F21F92D-0677-4B1D-990D-73E38A437A9B}" dt="2024-02-23T17:01:46.057" v="423" actId="1076"/>
          <ac:picMkLst>
            <pc:docMk/>
            <pc:sldMk cId="2217991754" sldId="258"/>
            <ac:picMk id="8" creationId="{3EE521F0-23F6-463D-BCEF-71EFBF5AA7A0}"/>
          </ac:picMkLst>
        </pc:picChg>
        <pc:picChg chg="add del mod">
          <ac:chgData name="Suzanne Elsdon" userId="15b90dce-1308-43a0-b348-dd74b638a88c" providerId="ADAL" clId="{1F21F92D-0677-4B1D-990D-73E38A437A9B}" dt="2024-02-23T17:01:58.343" v="425" actId="478"/>
          <ac:picMkLst>
            <pc:docMk/>
            <pc:sldMk cId="2217991754" sldId="258"/>
            <ac:picMk id="9" creationId="{EBB21036-BDC4-49AC-9D28-0EE2E5CA9AAE}"/>
          </ac:picMkLst>
        </pc:picChg>
      </pc:sldChg>
      <pc:sldChg chg="addSp delSp modSp">
        <pc:chgData name="Suzanne Elsdon" userId="15b90dce-1308-43a0-b348-dd74b638a88c" providerId="ADAL" clId="{1F21F92D-0677-4B1D-990D-73E38A437A9B}" dt="2024-02-23T17:02:19.330" v="429" actId="1076"/>
        <pc:sldMkLst>
          <pc:docMk/>
          <pc:sldMk cId="1062452342" sldId="260"/>
        </pc:sldMkLst>
        <pc:spChg chg="mod">
          <ac:chgData name="Suzanne Elsdon" userId="15b90dce-1308-43a0-b348-dd74b638a88c" providerId="ADAL" clId="{1F21F92D-0677-4B1D-990D-73E38A437A9B}" dt="2024-02-23T16:58:38.361" v="390" actId="20577"/>
          <ac:spMkLst>
            <pc:docMk/>
            <pc:sldMk cId="1062452342" sldId="260"/>
            <ac:spMk id="4" creationId="{2AAD629A-423D-4ACB-8BC5-3B7649EF57E6}"/>
          </ac:spMkLst>
        </pc:spChg>
        <pc:picChg chg="del">
          <ac:chgData name="Suzanne Elsdon" userId="15b90dce-1308-43a0-b348-dd74b638a88c" providerId="ADAL" clId="{1F21F92D-0677-4B1D-990D-73E38A437A9B}" dt="2024-02-23T16:55:54.152" v="43" actId="478"/>
          <ac:picMkLst>
            <pc:docMk/>
            <pc:sldMk cId="1062452342" sldId="260"/>
            <ac:picMk id="3" creationId="{C683677E-3F6C-471F-BA14-FD9A74285A1F}"/>
          </ac:picMkLst>
        </pc:picChg>
        <pc:picChg chg="add mod">
          <ac:chgData name="Suzanne Elsdon" userId="15b90dce-1308-43a0-b348-dd74b638a88c" providerId="ADAL" clId="{1F21F92D-0677-4B1D-990D-73E38A437A9B}" dt="2024-02-23T17:02:19.330" v="429" actId="1076"/>
          <ac:picMkLst>
            <pc:docMk/>
            <pc:sldMk cId="1062452342" sldId="260"/>
            <ac:picMk id="5" creationId="{4BE28CD4-822E-4B46-B9A7-35405D5A2BCB}"/>
          </ac:picMkLst>
        </pc:picChg>
      </pc:sldChg>
    </pc:docChg>
  </pc:docChgLst>
  <pc:docChgLst>
    <pc:chgData name="Suzanne Elsdon" userId="S::suzanne.elsdon@glatrust.org.uk::15b90dce-1308-43a0-b348-dd74b638a88c" providerId="AD" clId="Web-{A4350598-85E5-20F3-FED0-0EECF9654BB8}"/>
    <pc:docChg chg="delSld modSld">
      <pc:chgData name="Suzanne Elsdon" userId="S::suzanne.elsdon@glatrust.org.uk::15b90dce-1308-43a0-b348-dd74b638a88c" providerId="AD" clId="Web-{A4350598-85E5-20F3-FED0-0EECF9654BB8}" dt="2023-12-21T15:40:28.351" v="23" actId="20577"/>
      <pc:docMkLst>
        <pc:docMk/>
      </pc:docMkLst>
      <pc:sldChg chg="modSp">
        <pc:chgData name="Suzanne Elsdon" userId="S::suzanne.elsdon@glatrust.org.uk::15b90dce-1308-43a0-b348-dd74b638a88c" providerId="AD" clId="Web-{A4350598-85E5-20F3-FED0-0EECF9654BB8}" dt="2023-12-21T15:40:13.678" v="11" actId="20577"/>
        <pc:sldMkLst>
          <pc:docMk/>
          <pc:sldMk cId="3271880081" sldId="256"/>
        </pc:sldMkLst>
        <pc:spChg chg="mod">
          <ac:chgData name="Suzanne Elsdon" userId="S::suzanne.elsdon@glatrust.org.uk::15b90dce-1308-43a0-b348-dd74b638a88c" providerId="AD" clId="Web-{A4350598-85E5-20F3-FED0-0EECF9654BB8}" dt="2023-12-21T15:40:13.678" v="11" actId="20577"/>
          <ac:spMkLst>
            <pc:docMk/>
            <pc:sldMk cId="3271880081" sldId="256"/>
            <ac:spMk id="3" creationId="{9452A52F-7284-4DFD-97B2-99CE0196AAAC}"/>
          </ac:spMkLst>
        </pc:spChg>
      </pc:sldChg>
      <pc:sldChg chg="delSp">
        <pc:chgData name="Suzanne Elsdon" userId="S::suzanne.elsdon@glatrust.org.uk::15b90dce-1308-43a0-b348-dd74b638a88c" providerId="AD" clId="Web-{A4350598-85E5-20F3-FED0-0EECF9654BB8}" dt="2023-12-21T15:40:14.835" v="12"/>
        <pc:sldMkLst>
          <pc:docMk/>
          <pc:sldMk cId="3858354279" sldId="257"/>
        </pc:sldMkLst>
        <pc:picChg chg="del">
          <ac:chgData name="Suzanne Elsdon" userId="S::suzanne.elsdon@glatrust.org.uk::15b90dce-1308-43a0-b348-dd74b638a88c" providerId="AD" clId="Web-{A4350598-85E5-20F3-FED0-0EECF9654BB8}" dt="2023-12-21T15:40:14.835" v="12"/>
          <ac:picMkLst>
            <pc:docMk/>
            <pc:sldMk cId="3858354279" sldId="257"/>
            <ac:picMk id="3" creationId="{D48CFB02-CF13-4F46-8507-40EB08C0B11F}"/>
          </ac:picMkLst>
        </pc:picChg>
      </pc:sldChg>
      <pc:sldChg chg="delSp">
        <pc:chgData name="Suzanne Elsdon" userId="S::suzanne.elsdon@glatrust.org.uk::15b90dce-1308-43a0-b348-dd74b638a88c" providerId="AD" clId="Web-{A4350598-85E5-20F3-FED0-0EECF9654BB8}" dt="2023-12-21T15:40:17.694" v="15"/>
        <pc:sldMkLst>
          <pc:docMk/>
          <pc:sldMk cId="2217991754" sldId="258"/>
        </pc:sldMkLst>
        <pc:picChg chg="del">
          <ac:chgData name="Suzanne Elsdon" userId="S::suzanne.elsdon@glatrust.org.uk::15b90dce-1308-43a0-b348-dd74b638a88c" providerId="AD" clId="Web-{A4350598-85E5-20F3-FED0-0EECF9654BB8}" dt="2023-12-21T15:40:17.304" v="14"/>
          <ac:picMkLst>
            <pc:docMk/>
            <pc:sldMk cId="2217991754" sldId="258"/>
            <ac:picMk id="4" creationId="{DB220949-9CC5-4B15-AA0F-C803F89AB6CB}"/>
          </ac:picMkLst>
        </pc:picChg>
        <pc:picChg chg="del">
          <ac:chgData name="Suzanne Elsdon" userId="S::suzanne.elsdon@glatrust.org.uk::15b90dce-1308-43a0-b348-dd74b638a88c" providerId="AD" clId="Web-{A4350598-85E5-20F3-FED0-0EECF9654BB8}" dt="2023-12-21T15:40:17.694" v="15"/>
          <ac:picMkLst>
            <pc:docMk/>
            <pc:sldMk cId="2217991754" sldId="258"/>
            <ac:picMk id="8" creationId="{A381C7B8-A807-4CDB-AABD-68042F0A3E42}"/>
          </ac:picMkLst>
        </pc:picChg>
        <pc:picChg chg="del">
          <ac:chgData name="Suzanne Elsdon" userId="S::suzanne.elsdon@glatrust.org.uk::15b90dce-1308-43a0-b348-dd74b638a88c" providerId="AD" clId="Web-{A4350598-85E5-20F3-FED0-0EECF9654BB8}" dt="2023-12-21T15:40:16.694" v="13"/>
          <ac:picMkLst>
            <pc:docMk/>
            <pc:sldMk cId="2217991754" sldId="258"/>
            <ac:picMk id="12" creationId="{8C472CC2-AC02-4EFF-BBD6-74B4ECA7B319}"/>
          </ac:picMkLst>
        </pc:picChg>
      </pc:sldChg>
      <pc:sldChg chg="delSp">
        <pc:chgData name="Suzanne Elsdon" userId="S::suzanne.elsdon@glatrust.org.uk::15b90dce-1308-43a0-b348-dd74b638a88c" providerId="AD" clId="Web-{A4350598-85E5-20F3-FED0-0EECF9654BB8}" dt="2023-12-21T15:40:22.554" v="19"/>
        <pc:sldMkLst>
          <pc:docMk/>
          <pc:sldMk cId="1062452342" sldId="260"/>
        </pc:sldMkLst>
        <pc:picChg chg="del">
          <ac:chgData name="Suzanne Elsdon" userId="S::suzanne.elsdon@glatrust.org.uk::15b90dce-1308-43a0-b348-dd74b638a88c" providerId="AD" clId="Web-{A4350598-85E5-20F3-FED0-0EECF9654BB8}" dt="2023-12-21T15:40:21.413" v="17"/>
          <ac:picMkLst>
            <pc:docMk/>
            <pc:sldMk cId="1062452342" sldId="260"/>
            <ac:picMk id="3" creationId="{C182C537-0ED6-4361-AB74-F49E7E546CFF}"/>
          </ac:picMkLst>
        </pc:picChg>
        <pc:picChg chg="del">
          <ac:chgData name="Suzanne Elsdon" userId="S::suzanne.elsdon@glatrust.org.uk::15b90dce-1308-43a0-b348-dd74b638a88c" providerId="AD" clId="Web-{A4350598-85E5-20F3-FED0-0EECF9654BB8}" dt="2023-12-21T15:40:22.023" v="18"/>
          <ac:picMkLst>
            <pc:docMk/>
            <pc:sldMk cId="1062452342" sldId="260"/>
            <ac:picMk id="6" creationId="{056D3C3B-25F7-4D72-BCF7-923061E35485}"/>
          </ac:picMkLst>
        </pc:picChg>
        <pc:picChg chg="del">
          <ac:chgData name="Suzanne Elsdon" userId="S::suzanne.elsdon@glatrust.org.uk::15b90dce-1308-43a0-b348-dd74b638a88c" providerId="AD" clId="Web-{A4350598-85E5-20F3-FED0-0EECF9654BB8}" dt="2023-12-21T15:40:22.554" v="19"/>
          <ac:picMkLst>
            <pc:docMk/>
            <pc:sldMk cId="1062452342" sldId="260"/>
            <ac:picMk id="10" creationId="{0AF106F5-D2A3-453C-BE6D-A9872CDEAF6E}"/>
          </ac:picMkLst>
        </pc:picChg>
      </pc:sldChg>
    </pc:docChg>
  </pc:docChgLst>
  <pc:docChgLst>
    <pc:chgData name="Suzanne Elsdon" userId="15b90dce-1308-43a0-b348-dd74b638a88c" providerId="ADAL" clId="{CAE6FF68-214E-447F-9B00-76D30B1EB11B}"/>
    <pc:docChg chg="custSel modSld">
      <pc:chgData name="Suzanne Elsdon" userId="15b90dce-1308-43a0-b348-dd74b638a88c" providerId="ADAL" clId="{CAE6FF68-214E-447F-9B00-76D30B1EB11B}" dt="2023-12-20T16:25:12.198" v="469" actId="2711"/>
      <pc:docMkLst>
        <pc:docMk/>
      </pc:docMkLst>
      <pc:sldChg chg="modSp">
        <pc:chgData name="Suzanne Elsdon" userId="15b90dce-1308-43a0-b348-dd74b638a88c" providerId="ADAL" clId="{CAE6FF68-214E-447F-9B00-76D30B1EB11B}" dt="2023-12-20T16:16:58.359" v="95" actId="20577"/>
        <pc:sldMkLst>
          <pc:docMk/>
          <pc:sldMk cId="3271880081" sldId="256"/>
        </pc:sldMkLst>
        <pc:spChg chg="mod">
          <ac:chgData name="Suzanne Elsdon" userId="15b90dce-1308-43a0-b348-dd74b638a88c" providerId="ADAL" clId="{CAE6FF68-214E-447F-9B00-76D30B1EB11B}" dt="2023-12-20T16:16:58.359" v="95" actId="20577"/>
          <ac:spMkLst>
            <pc:docMk/>
            <pc:sldMk cId="3271880081" sldId="256"/>
            <ac:spMk id="3" creationId="{9452A52F-7284-4DFD-97B2-99CE0196AAAC}"/>
          </ac:spMkLst>
        </pc:spChg>
      </pc:sldChg>
      <pc:sldChg chg="addSp delSp modSp">
        <pc:chgData name="Suzanne Elsdon" userId="15b90dce-1308-43a0-b348-dd74b638a88c" providerId="ADAL" clId="{CAE6FF68-214E-447F-9B00-76D30B1EB11B}" dt="2023-12-20T16:17:23.422" v="98" actId="1076"/>
        <pc:sldMkLst>
          <pc:docMk/>
          <pc:sldMk cId="3858354279" sldId="257"/>
        </pc:sldMkLst>
        <pc:picChg chg="add mod">
          <ac:chgData name="Suzanne Elsdon" userId="15b90dce-1308-43a0-b348-dd74b638a88c" providerId="ADAL" clId="{CAE6FF68-214E-447F-9B00-76D30B1EB11B}" dt="2023-12-20T16:17:23.422" v="98" actId="1076"/>
          <ac:picMkLst>
            <pc:docMk/>
            <pc:sldMk cId="3858354279" sldId="257"/>
            <ac:picMk id="3" creationId="{D48CFB02-CF13-4F46-8507-40EB08C0B11F}"/>
          </ac:picMkLst>
        </pc:picChg>
        <pc:picChg chg="del">
          <ac:chgData name="Suzanne Elsdon" userId="15b90dce-1308-43a0-b348-dd74b638a88c" providerId="ADAL" clId="{CAE6FF68-214E-447F-9B00-76D30B1EB11B}" dt="2023-12-20T16:16:11.719" v="0" actId="478"/>
          <ac:picMkLst>
            <pc:docMk/>
            <pc:sldMk cId="3858354279" sldId="257"/>
            <ac:picMk id="5" creationId="{5299112A-1DA9-4148-BF96-36ABD90B71DB}"/>
          </ac:picMkLst>
        </pc:picChg>
        <pc:picChg chg="del">
          <ac:chgData name="Suzanne Elsdon" userId="15b90dce-1308-43a0-b348-dd74b638a88c" providerId="ADAL" clId="{CAE6FF68-214E-447F-9B00-76D30B1EB11B}" dt="2023-12-20T16:16:14.934" v="2" actId="478"/>
          <ac:picMkLst>
            <pc:docMk/>
            <pc:sldMk cId="3858354279" sldId="257"/>
            <ac:picMk id="7" creationId="{9480B1A4-E04B-4474-8485-06625D8A7276}"/>
          </ac:picMkLst>
        </pc:picChg>
        <pc:picChg chg="del">
          <ac:chgData name="Suzanne Elsdon" userId="15b90dce-1308-43a0-b348-dd74b638a88c" providerId="ADAL" clId="{CAE6FF68-214E-447F-9B00-76D30B1EB11B}" dt="2023-12-20T16:16:14.515" v="1" actId="478"/>
          <ac:picMkLst>
            <pc:docMk/>
            <pc:sldMk cId="3858354279" sldId="257"/>
            <ac:picMk id="9" creationId="{F1DC3564-FB6F-421B-9C98-30288B81C8E6}"/>
          </ac:picMkLst>
        </pc:picChg>
      </pc:sldChg>
      <pc:sldChg chg="addSp delSp modSp">
        <pc:chgData name="Suzanne Elsdon" userId="15b90dce-1308-43a0-b348-dd74b638a88c" providerId="ADAL" clId="{CAE6FF68-214E-447F-9B00-76D30B1EB11B}" dt="2023-12-20T16:19:14.502" v="129" actId="1076"/>
        <pc:sldMkLst>
          <pc:docMk/>
          <pc:sldMk cId="2217991754" sldId="258"/>
        </pc:sldMkLst>
        <pc:picChg chg="del">
          <ac:chgData name="Suzanne Elsdon" userId="15b90dce-1308-43a0-b348-dd74b638a88c" providerId="ADAL" clId="{CAE6FF68-214E-447F-9B00-76D30B1EB11B}" dt="2023-12-20T16:16:17.743" v="6" actId="478"/>
          <ac:picMkLst>
            <pc:docMk/>
            <pc:sldMk cId="2217991754" sldId="258"/>
            <ac:picMk id="3" creationId="{48FA3D88-034D-40A7-B0DF-C27343EB545D}"/>
          </ac:picMkLst>
        </pc:picChg>
        <pc:picChg chg="add mod">
          <ac:chgData name="Suzanne Elsdon" userId="15b90dce-1308-43a0-b348-dd74b638a88c" providerId="ADAL" clId="{CAE6FF68-214E-447F-9B00-76D30B1EB11B}" dt="2023-12-20T16:18:03.006" v="107" actId="14100"/>
          <ac:picMkLst>
            <pc:docMk/>
            <pc:sldMk cId="2217991754" sldId="258"/>
            <ac:picMk id="4" creationId="{DB220949-9CC5-4B15-AA0F-C803F89AB6CB}"/>
          </ac:picMkLst>
        </pc:picChg>
        <pc:picChg chg="del">
          <ac:chgData name="Suzanne Elsdon" userId="15b90dce-1308-43a0-b348-dd74b638a88c" providerId="ADAL" clId="{CAE6FF68-214E-447F-9B00-76D30B1EB11B}" dt="2023-12-20T16:16:16.550" v="3" actId="478"/>
          <ac:picMkLst>
            <pc:docMk/>
            <pc:sldMk cId="2217991754" sldId="258"/>
            <ac:picMk id="5" creationId="{55F11C12-3D2C-4E68-B979-ACD8AD4FCFCE}"/>
          </ac:picMkLst>
        </pc:picChg>
        <pc:picChg chg="del">
          <ac:chgData name="Suzanne Elsdon" userId="15b90dce-1308-43a0-b348-dd74b638a88c" providerId="ADAL" clId="{CAE6FF68-214E-447F-9B00-76D30B1EB11B}" dt="2023-12-20T16:16:18.126" v="7" actId="478"/>
          <ac:picMkLst>
            <pc:docMk/>
            <pc:sldMk cId="2217991754" sldId="258"/>
            <ac:picMk id="7" creationId="{473DD737-8978-430A-A421-07E115EB6938}"/>
          </ac:picMkLst>
        </pc:picChg>
        <pc:picChg chg="add mod">
          <ac:chgData name="Suzanne Elsdon" userId="15b90dce-1308-43a0-b348-dd74b638a88c" providerId="ADAL" clId="{CAE6FF68-214E-447F-9B00-76D30B1EB11B}" dt="2023-12-20T16:19:12.102" v="128" actId="1076"/>
          <ac:picMkLst>
            <pc:docMk/>
            <pc:sldMk cId="2217991754" sldId="258"/>
            <ac:picMk id="8" creationId="{A381C7B8-A807-4CDB-AABD-68042F0A3E42}"/>
          </ac:picMkLst>
        </pc:picChg>
        <pc:picChg chg="del">
          <ac:chgData name="Suzanne Elsdon" userId="15b90dce-1308-43a0-b348-dd74b638a88c" providerId="ADAL" clId="{CAE6FF68-214E-447F-9B00-76D30B1EB11B}" dt="2023-12-20T16:16:17.358" v="5" actId="478"/>
          <ac:picMkLst>
            <pc:docMk/>
            <pc:sldMk cId="2217991754" sldId="258"/>
            <ac:picMk id="9" creationId="{CF924EBE-932E-4EB7-98EE-4032FE524B37}"/>
          </ac:picMkLst>
        </pc:picChg>
        <pc:picChg chg="del">
          <ac:chgData name="Suzanne Elsdon" userId="15b90dce-1308-43a0-b348-dd74b638a88c" providerId="ADAL" clId="{CAE6FF68-214E-447F-9B00-76D30B1EB11B}" dt="2023-12-20T16:16:16.950" v="4" actId="478"/>
          <ac:picMkLst>
            <pc:docMk/>
            <pc:sldMk cId="2217991754" sldId="258"/>
            <ac:picMk id="11" creationId="{36019645-A730-40FD-BA34-99A7DAFCB438}"/>
          </ac:picMkLst>
        </pc:picChg>
        <pc:picChg chg="add mod">
          <ac:chgData name="Suzanne Elsdon" userId="15b90dce-1308-43a0-b348-dd74b638a88c" providerId="ADAL" clId="{CAE6FF68-214E-447F-9B00-76D30B1EB11B}" dt="2023-12-20T16:19:14.502" v="129" actId="1076"/>
          <ac:picMkLst>
            <pc:docMk/>
            <pc:sldMk cId="2217991754" sldId="258"/>
            <ac:picMk id="12" creationId="{8C472CC2-AC02-4EFF-BBD6-74B4ECA7B319}"/>
          </ac:picMkLst>
        </pc:picChg>
      </pc:sldChg>
      <pc:sldChg chg="addSp delSp modSp">
        <pc:chgData name="Suzanne Elsdon" userId="15b90dce-1308-43a0-b348-dd74b638a88c" providerId="ADAL" clId="{CAE6FF68-214E-447F-9B00-76D30B1EB11B}" dt="2023-12-20T16:20:31.878" v="142" actId="1076"/>
        <pc:sldMkLst>
          <pc:docMk/>
          <pc:sldMk cId="1062452342" sldId="260"/>
        </pc:sldMkLst>
        <pc:picChg chg="add mod">
          <ac:chgData name="Suzanne Elsdon" userId="15b90dce-1308-43a0-b348-dd74b638a88c" providerId="ADAL" clId="{CAE6FF68-214E-447F-9B00-76D30B1EB11B}" dt="2023-12-20T16:19:32.809" v="134" actId="14100"/>
          <ac:picMkLst>
            <pc:docMk/>
            <pc:sldMk cId="1062452342" sldId="260"/>
            <ac:picMk id="3" creationId="{C182C537-0ED6-4361-AB74-F49E7E546CFF}"/>
          </ac:picMkLst>
        </pc:picChg>
        <pc:picChg chg="del">
          <ac:chgData name="Suzanne Elsdon" userId="15b90dce-1308-43a0-b348-dd74b638a88c" providerId="ADAL" clId="{CAE6FF68-214E-447F-9B00-76D30B1EB11B}" dt="2023-12-20T16:16:22.614" v="13" actId="478"/>
          <ac:picMkLst>
            <pc:docMk/>
            <pc:sldMk cId="1062452342" sldId="260"/>
            <ac:picMk id="5" creationId="{8EB5467E-DF00-40AC-A5BE-7B5377D91041}"/>
          </ac:picMkLst>
        </pc:picChg>
        <pc:picChg chg="add mod">
          <ac:chgData name="Suzanne Elsdon" userId="15b90dce-1308-43a0-b348-dd74b638a88c" providerId="ADAL" clId="{CAE6FF68-214E-447F-9B00-76D30B1EB11B}" dt="2023-12-20T16:20:07.574" v="139" actId="1076"/>
          <ac:picMkLst>
            <pc:docMk/>
            <pc:sldMk cId="1062452342" sldId="260"/>
            <ac:picMk id="6" creationId="{056D3C3B-25F7-4D72-BCF7-923061E35485}"/>
          </ac:picMkLst>
        </pc:picChg>
        <pc:picChg chg="del">
          <ac:chgData name="Suzanne Elsdon" userId="15b90dce-1308-43a0-b348-dd74b638a88c" providerId="ADAL" clId="{CAE6FF68-214E-447F-9B00-76D30B1EB11B}" dt="2023-12-20T16:16:23.438" v="15" actId="478"/>
          <ac:picMkLst>
            <pc:docMk/>
            <pc:sldMk cId="1062452342" sldId="260"/>
            <ac:picMk id="7" creationId="{4E19F457-E896-4978-AEC0-84F1681C5B0A}"/>
          </ac:picMkLst>
        </pc:picChg>
        <pc:picChg chg="del">
          <ac:chgData name="Suzanne Elsdon" userId="15b90dce-1308-43a0-b348-dd74b638a88c" providerId="ADAL" clId="{CAE6FF68-214E-447F-9B00-76D30B1EB11B}" dt="2023-12-20T16:16:23.022" v="14" actId="478"/>
          <ac:picMkLst>
            <pc:docMk/>
            <pc:sldMk cId="1062452342" sldId="260"/>
            <ac:picMk id="9" creationId="{57A818C5-1394-4011-82B0-0E03D5E5593B}"/>
          </ac:picMkLst>
        </pc:picChg>
        <pc:picChg chg="add mod">
          <ac:chgData name="Suzanne Elsdon" userId="15b90dce-1308-43a0-b348-dd74b638a88c" providerId="ADAL" clId="{CAE6FF68-214E-447F-9B00-76D30B1EB11B}" dt="2023-12-20T16:20:31.878" v="142" actId="1076"/>
          <ac:picMkLst>
            <pc:docMk/>
            <pc:sldMk cId="1062452342" sldId="260"/>
            <ac:picMk id="10" creationId="{0AF106F5-D2A3-453C-BE6D-A9872CDEAF6E}"/>
          </ac:picMkLst>
        </pc:picChg>
      </pc:sldChg>
    </pc:docChg>
  </pc:docChgLst>
  <pc:docChgLst>
    <pc:chgData name="Suzanne Elsdon" userId="15b90dce-1308-43a0-b348-dd74b638a88c" providerId="ADAL" clId="{DE62B739-93BD-46D8-B441-D435403F1766}"/>
    <pc:docChg chg="custSel delSld modSld">
      <pc:chgData name="Suzanne Elsdon" userId="15b90dce-1308-43a0-b348-dd74b638a88c" providerId="ADAL" clId="{DE62B739-93BD-46D8-B441-D435403F1766}" dt="2023-12-22T11:13:16.881" v="387" actId="404"/>
      <pc:docMkLst>
        <pc:docMk/>
      </pc:docMkLst>
      <pc:sldChg chg="addSp delSp modSp">
        <pc:chgData name="Suzanne Elsdon" userId="15b90dce-1308-43a0-b348-dd74b638a88c" providerId="ADAL" clId="{DE62B739-93BD-46D8-B441-D435403F1766}" dt="2023-12-22T11:10:50.507" v="22" actId="1076"/>
        <pc:sldMkLst>
          <pc:docMk/>
          <pc:sldMk cId="3858354279" sldId="257"/>
        </pc:sldMkLst>
        <pc:picChg chg="add mod">
          <ac:chgData name="Suzanne Elsdon" userId="15b90dce-1308-43a0-b348-dd74b638a88c" providerId="ADAL" clId="{DE62B739-93BD-46D8-B441-D435403F1766}" dt="2023-12-22T11:08:57.945" v="6" actId="1076"/>
          <ac:picMkLst>
            <pc:docMk/>
            <pc:sldMk cId="3858354279" sldId="257"/>
            <ac:picMk id="3" creationId="{3958D54A-A18B-4B7D-941E-A86A2604841C}"/>
          </ac:picMkLst>
        </pc:picChg>
        <pc:picChg chg="add del mod">
          <ac:chgData name="Suzanne Elsdon" userId="15b90dce-1308-43a0-b348-dd74b638a88c" providerId="ADAL" clId="{DE62B739-93BD-46D8-B441-D435403F1766}" dt="2023-12-22T11:09:18.007" v="12" actId="478"/>
          <ac:picMkLst>
            <pc:docMk/>
            <pc:sldMk cId="3858354279" sldId="257"/>
            <ac:picMk id="5" creationId="{D49EEB50-E81A-429C-9B3B-26E3D9D19996}"/>
          </ac:picMkLst>
        </pc:picChg>
        <pc:picChg chg="add mod">
          <ac:chgData name="Suzanne Elsdon" userId="15b90dce-1308-43a0-b348-dd74b638a88c" providerId="ADAL" clId="{DE62B739-93BD-46D8-B441-D435403F1766}" dt="2023-12-22T11:10:50.507" v="22" actId="1076"/>
          <ac:picMkLst>
            <pc:docMk/>
            <pc:sldMk cId="3858354279" sldId="257"/>
            <ac:picMk id="7" creationId="{6B02ED24-677A-45FA-BD6A-23B86E5C571B}"/>
          </ac:picMkLst>
        </pc:picChg>
        <pc:picChg chg="add mod">
          <ac:chgData name="Suzanne Elsdon" userId="15b90dce-1308-43a0-b348-dd74b638a88c" providerId="ADAL" clId="{DE62B739-93BD-46D8-B441-D435403F1766}" dt="2023-12-22T11:10:49.532" v="21" actId="1076"/>
          <ac:picMkLst>
            <pc:docMk/>
            <pc:sldMk cId="3858354279" sldId="257"/>
            <ac:picMk id="9" creationId="{7741605C-0CB8-4510-BCDE-21DC8A004D99}"/>
          </ac:picMkLst>
        </pc:picChg>
      </pc:sldChg>
      <pc:sldChg chg="addSp modSp modAnim">
        <pc:chgData name="Suzanne Elsdon" userId="15b90dce-1308-43a0-b348-dd74b638a88c" providerId="ADAL" clId="{DE62B739-93BD-46D8-B441-D435403F1766}" dt="2023-12-22T11:09:57.217" v="17" actId="1076"/>
        <pc:sldMkLst>
          <pc:docMk/>
          <pc:sldMk cId="2217991754" sldId="258"/>
        </pc:sldMkLst>
        <pc:picChg chg="add mod">
          <ac:chgData name="Suzanne Elsdon" userId="15b90dce-1308-43a0-b348-dd74b638a88c" providerId="ADAL" clId="{DE62B739-93BD-46D8-B441-D435403F1766}" dt="2023-12-22T11:09:57.217" v="17" actId="1076"/>
          <ac:picMkLst>
            <pc:docMk/>
            <pc:sldMk cId="2217991754" sldId="258"/>
            <ac:picMk id="2" creationId="{E2A108C8-7248-4335-99C1-0DC2D48901D8}"/>
          </ac:picMkLst>
        </pc:picChg>
      </pc:sldChg>
      <pc:sldChg chg="addSp modSp">
        <pc:chgData name="Suzanne Elsdon" userId="15b90dce-1308-43a0-b348-dd74b638a88c" providerId="ADAL" clId="{DE62B739-93BD-46D8-B441-D435403F1766}" dt="2023-12-22T11:13:16.881" v="387" actId="404"/>
        <pc:sldMkLst>
          <pc:docMk/>
          <pc:sldMk cId="1062452342" sldId="260"/>
        </pc:sldMkLst>
        <pc:spChg chg="add mod">
          <ac:chgData name="Suzanne Elsdon" userId="15b90dce-1308-43a0-b348-dd74b638a88c" providerId="ADAL" clId="{DE62B739-93BD-46D8-B441-D435403F1766}" dt="2023-12-22T11:13:16.881" v="387" actId="404"/>
          <ac:spMkLst>
            <pc:docMk/>
            <pc:sldMk cId="1062452342" sldId="260"/>
            <ac:spMk id="4" creationId="{2AAD629A-423D-4ACB-8BC5-3B7649EF57E6}"/>
          </ac:spMkLst>
        </pc:spChg>
        <pc:picChg chg="add mod">
          <ac:chgData name="Suzanne Elsdon" userId="15b90dce-1308-43a0-b348-dd74b638a88c" providerId="ADAL" clId="{DE62B739-93BD-46D8-B441-D435403F1766}" dt="2023-12-22T11:11:12.075" v="27" actId="1076"/>
          <ac:picMkLst>
            <pc:docMk/>
            <pc:sldMk cId="1062452342" sldId="260"/>
            <ac:picMk id="3" creationId="{C683677E-3F6C-471F-BA14-FD9A74285A1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491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32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0290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027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4470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666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071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06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05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547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37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3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538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718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597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203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46861-491B-4104-995C-725C7E364FEC}" type="datetimeFigureOut">
              <a:rPr lang="en-GB" smtClean="0"/>
              <a:t>23/02/2024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6ED3027-9A36-4037-BEF5-7FB9565DE1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55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AA54A-9895-4E0D-92E1-FB9A039474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Linkpen 1a Print" panose="03050602060000000000" pitchFamily="66" charset="0"/>
              </a:rPr>
              <a:t>Reception</a:t>
            </a:r>
            <a:r>
              <a:rPr lang="en-GB" dirty="0">
                <a:latin typeface="Cooper Black" panose="0208090404030B020404" pitchFamily="18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2A52F-7284-4DFD-97B2-99CE0196AA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Linkpen 1a Print" panose="03050602060000000000" pitchFamily="66" charset="0"/>
              </a:rPr>
              <a:t>Chinese New Year </a:t>
            </a:r>
          </a:p>
          <a:p>
            <a:r>
              <a:rPr lang="en-GB" dirty="0">
                <a:latin typeface="Linkpen 1a Print" panose="03050602060000000000" pitchFamily="66" charset="0"/>
              </a:rPr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3271880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932408-FCC7-476C-A329-ABFB106ED827}"/>
              </a:ext>
            </a:extLst>
          </p:cNvPr>
          <p:cNvSpPr txBox="1"/>
          <p:nvPr/>
        </p:nvSpPr>
        <p:spPr>
          <a:xfrm>
            <a:off x="2206305" y="343949"/>
            <a:ext cx="6870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Linkpen 1a Print" panose="03050602060000000000" pitchFamily="66" charset="0"/>
              </a:rPr>
              <a:t>2024 The Year of The Dragon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5161F-6A1B-4472-B1E2-A2683BC3D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240" y="2001283"/>
            <a:ext cx="3611458" cy="2697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3D5EF0-8912-4289-9A82-C07DFFF64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7165" y="2632660"/>
            <a:ext cx="3279419" cy="24494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E63F50-443A-45F2-9B1E-681D883F9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22684" y="884633"/>
            <a:ext cx="3532864" cy="2638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87F490-7D0C-4EF3-BB5D-ED121CDED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25437" y="2975354"/>
            <a:ext cx="3704456" cy="27669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BC4ADE-DC77-406C-B030-AF4BCB64E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24315" y="3784577"/>
            <a:ext cx="2449442" cy="182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54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61D20D-05FE-4525-87EB-55DD7845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035" y="1217843"/>
            <a:ext cx="3988962" cy="2979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E6E64E-C799-4563-992B-8CD5447FC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8091" y="1040235"/>
            <a:ext cx="3970350" cy="2965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E521F0-23F6-463D-BCEF-71EFBF5AA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5702" y="838744"/>
            <a:ext cx="3174418" cy="23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9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AD629A-423D-4ACB-8BC5-3B7649EF57E6}"/>
              </a:ext>
            </a:extLst>
          </p:cNvPr>
          <p:cNvSpPr txBox="1"/>
          <p:nvPr/>
        </p:nvSpPr>
        <p:spPr>
          <a:xfrm>
            <a:off x="6096000" y="645952"/>
            <a:ext cx="35681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Linkpen 1a Print" panose="03050602060000000000" pitchFamily="66" charset="0"/>
              </a:rPr>
              <a:t>We learned about the different traditions followed to celebrate Chinese New Year.</a:t>
            </a:r>
          </a:p>
          <a:p>
            <a:endParaRPr lang="en-GB" sz="2000" dirty="0">
              <a:latin typeface="Linkpen 1a Print" panose="03050602060000000000" pitchFamily="66" charset="0"/>
            </a:endParaRPr>
          </a:p>
          <a:p>
            <a:r>
              <a:rPr lang="en-GB" sz="2000" dirty="0">
                <a:latin typeface="Linkpen 1a Print" panose="03050602060000000000" pitchFamily="66" charset="0"/>
              </a:rPr>
              <a:t>We made Chinese lanterns, created a dragon, tried Chinese food and even did a traditional dragon dance through school with the dragon we had made!</a:t>
            </a:r>
          </a:p>
          <a:p>
            <a:endParaRPr lang="en-GB" sz="2000" dirty="0">
              <a:latin typeface="SassoonCRInfant" panose="02010503020300020003" pitchFamily="2" charset="0"/>
            </a:endParaRPr>
          </a:p>
          <a:p>
            <a:endParaRPr lang="en-GB" sz="2000" dirty="0">
              <a:latin typeface="SassoonCRInfant" panose="02010503020300020003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28CD4-822E-4B46-B9A7-35405D5A2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511" y="1337771"/>
            <a:ext cx="5599653" cy="418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5234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9D479158F7224EB034DD6D31FCBB71" ma:contentTypeVersion="17" ma:contentTypeDescription="Create a new document." ma:contentTypeScope="" ma:versionID="acecee63f7e765fd8413e342863d6810">
  <xsd:schema xmlns:xsd="http://www.w3.org/2001/XMLSchema" xmlns:xs="http://www.w3.org/2001/XMLSchema" xmlns:p="http://schemas.microsoft.com/office/2006/metadata/properties" xmlns:ns2="46fdb6cf-2410-4e10-8d94-0a9f6a5aa437" xmlns:ns3="89eb649b-f2be-43e1-a99f-9f613a330e91" targetNamespace="http://schemas.microsoft.com/office/2006/metadata/properties" ma:root="true" ma:fieldsID="bf71cd3775f234bdd34817502e74cc8b" ns2:_="" ns3:_="">
    <xsd:import namespace="46fdb6cf-2410-4e10-8d94-0a9f6a5aa437"/>
    <xsd:import namespace="89eb649b-f2be-43e1-a99f-9f613a330e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db6cf-2410-4e10-8d94-0a9f6a5aa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01bfa04-f848-4c43-8b29-6f11750da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eb649b-f2be-43e1-a99f-9f613a330e91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35bb370a-4d4a-483f-b1ab-4bb9cac37202}" ma:internalName="TaxCatchAll" ma:showField="CatchAllData" ma:web="89eb649b-f2be-43e1-a99f-9f613a330e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fdb6cf-2410-4e10-8d94-0a9f6a5aa437">
      <Terms xmlns="http://schemas.microsoft.com/office/infopath/2007/PartnerControls"/>
    </lcf76f155ced4ddcb4097134ff3c332f>
    <TaxCatchAll xmlns="89eb649b-f2be-43e1-a99f-9f613a330e9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C8413E-0D61-45E9-8CC3-AD95DD93EB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fdb6cf-2410-4e10-8d94-0a9f6a5aa437"/>
    <ds:schemaRef ds:uri="89eb649b-f2be-43e1-a99f-9f613a330e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CCACE3-36A6-46C1-A28E-52C538DE1189}">
  <ds:schemaRefs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89eb649b-f2be-43e1-a99f-9f613a330e91"/>
    <ds:schemaRef ds:uri="http://purl.org/dc/elements/1.1/"/>
    <ds:schemaRef ds:uri="http://schemas.microsoft.com/office/2006/metadata/properties"/>
    <ds:schemaRef ds:uri="46fdb6cf-2410-4e10-8d94-0a9f6a5aa437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E3F1DA8-2C71-4F21-B35A-B48DB8CD35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83</TotalTime>
  <Words>54</Words>
  <Application>Microsoft Office PowerPoint</Application>
  <PresentationFormat>Widescreen</PresentationFormat>
  <Paragraphs>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Cooper Black</vt:lpstr>
      <vt:lpstr>Linkpen 1a Print</vt:lpstr>
      <vt:lpstr>SassoonCRInfant</vt:lpstr>
      <vt:lpstr>Trebuchet MS</vt:lpstr>
      <vt:lpstr>Wingdings 3</vt:lpstr>
      <vt:lpstr>Facet</vt:lpstr>
      <vt:lpstr>Reception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Reception</dc:title>
  <dc:creator>Jayne Williams</dc:creator>
  <cp:lastModifiedBy>Suzanne Elsdon</cp:lastModifiedBy>
  <cp:revision>14</cp:revision>
  <cp:lastPrinted>2023-12-22T11:14:27Z</cp:lastPrinted>
  <dcterms:created xsi:type="dcterms:W3CDTF">2023-12-20T09:54:40Z</dcterms:created>
  <dcterms:modified xsi:type="dcterms:W3CDTF">2024-02-23T17:02:24Z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0x010100C69D479158F7224EB034DD6D31FCBB71</vt:lpwstr>
  </property>
  <property fmtid="{D5CDD505-2E9C-101B-9397-08002B2CF9AE}" pid="3" name="MediaServiceImageTags">
    <vt:lpwstr/>
  </property>
</Properties>
</file>